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50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ype="http://schemas.openxmlformats.org/officeDocument/2006/relationships/presProps" Target="presProps.xml"/>  <Relationship Id="rId47" Type="http://schemas.openxmlformats.org/officeDocument/2006/relationships/viewProps" Target="viewProps.xml"/>  <Relationship Id="rId48" Type="http://schemas.openxmlformats.org/officeDocument/2006/relationships/theme" Target="theme/theme1.xml"/>  <Relationship Id="rId49" Type="http://schemas.openxmlformats.org/officeDocument/2006/relationships/tableStyles" Target="tableStyles.xml"/>  <Relationship Id="rId50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f49c113-5211-4449-aefe-2870e068878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7ad6540-611d-43ab-832e-c8a0fe4db30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b732685-11e8-4ea1-a91e-8df2fd7e73f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91f7e0b-565a-4482-b24b-84683e10dfa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c6cac2c-0c0c-45a3-acfe-301149a1117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fd10869-c56e-41cb-b7ef-c679f28b121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6772380-8635-400b-bda5-16e1fdc6221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d7f548d-f9fa-4d1c-8d8f-de2969515aa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3edddde-3c51-49fd-9517-b058aa07221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60c587b-a51b-4fd9-aee0-57f3bbb06ec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7c749a9-1252-4728-adbf-7619feba9fd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e9ee147-3392-4a7c-b0b8-e54f83b7307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523191d-e8b8-49ab-9671-6ea5f969f99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1036447-d59d-41b3-b7b9-4eed8f628c8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da3da1d-9756-4cab-88d2-342208212e9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055d710-75b6-47df-a432-7e1327b6739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cde61fa-921d-49f1-8008-929c1d2101d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1e759cc-95fc-4569-b0b4-412509d166f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b9c0c25-8512-4def-aa84-356fe0621fa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3c35cf7-7020-4215-8c1b-aa815a4a6c0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0149831-f656-4da8-90fc-f2cd94f1d46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a7ee540-a2f8-465e-bb1f-ce5ec3c6207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4e8764f-e5d3-4a7f-b1c7-7f8668a9973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5aeae93-ae51-4ff9-a2f8-bd4023cf30c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aa7f643-66c2-4e50-aebe-a96c8a0ed15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0f9a6aa-5f87-4e1a-bc28-d5ac2db1004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99be972-8edc-451e-bb95-e2046691798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8d2ba83-07d3-4384-8638-96b7eff8cd7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4fcab9f-1944-477f-ac7e-ea4c4ad4003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2653a4-8649-4895-b237-4ea9497a9b0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513530d-6227-4cda-8083-e73bb03a30c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517f8b8-f8e2-4d79-941a-d3aa55976d7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1dc1acf-52dc-4016-b946-415a11d516d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a0b6d10-4bca-470c-845e-1a352467015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5116e8e-f339-4ab4-933a-39d2ce32614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7846245-f170-4b25-8abf-f052f332020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ed9812d-6e17-448a-ac31-ec6b59eb072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0bda834-d742-400c-8757-398e7eac0b6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d8c6faa-e15f-4c3a-97d5-3cccc3ec948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0467c01-9a3f-4758-9cf6-e0856f7e07b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7f222bd-90fe-48f9-962f-6fb5a4edbe4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7b92847-20e1-4e3b-b111-e5ee80e4efd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1ee69cd-0575-49ef-8a26-edeb2558854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419667e-0d84-4c66-809c-345d2c010e6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44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2022-12-17T02:14:37.459Z</dcterms:created>
  <dcterms:modified xsi:type="dcterms:W3CDTF">2022-12-17T02:14:37.459Z</dcterms:modified>
</cp:coreProperties>
</file>